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5" r:id="rId5"/>
    <p:sldId id="271" r:id="rId6"/>
    <p:sldId id="272" r:id="rId7"/>
    <p:sldId id="274" r:id="rId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4" autoAdjust="0"/>
    <p:restoredTop sz="94660"/>
  </p:normalViewPr>
  <p:slideViewPr>
    <p:cSldViewPr>
      <p:cViewPr varScale="1">
        <p:scale>
          <a:sx n="110" d="100"/>
          <a:sy n="110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42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04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26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52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05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09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58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9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7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/>
              <a:pPr>
                <a:defRPr/>
              </a:pPr>
              <a:t>08/09/2014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950" y="115888"/>
            <a:ext cx="9036050" cy="7207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ES_tradnl" dirty="0" smtClean="0"/>
              <a:t>Presentación:  </a:t>
            </a:r>
            <a:r>
              <a:rPr lang="es-ES_tradnl" sz="3600" b="1" dirty="0" smtClean="0"/>
              <a:t>Sistemas de Información Contable</a:t>
            </a:r>
            <a:endParaRPr lang="es-ES" sz="3600" b="1" dirty="0" smtClean="0"/>
          </a:p>
        </p:txBody>
      </p:sp>
      <p:sp>
        <p:nvSpPr>
          <p:cNvPr id="2051" name="5 CuadroTexto"/>
          <p:cNvSpPr txBox="1">
            <a:spLocks noChangeArrowheads="1"/>
          </p:cNvSpPr>
          <p:nvPr/>
        </p:nvSpPr>
        <p:spPr bwMode="auto">
          <a:xfrm>
            <a:off x="425450" y="769938"/>
            <a:ext cx="6911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i="1" u="sng"/>
              <a:t>Profesor responsable: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_tradnl" sz="1800"/>
              <a:t>Jose Ignacio González Gómez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90663"/>
            <a:ext cx="7508389" cy="4889391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H="1">
            <a:off x="1187625" y="3573016"/>
            <a:ext cx="1080119" cy="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>
            <a:off x="4597118" y="4725144"/>
            <a:ext cx="2237228" cy="936104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620688"/>
            <a:ext cx="8280920" cy="601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6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CuadroTexto"/>
          <p:cNvSpPr txBox="1">
            <a:spLocks noChangeArrowheads="1"/>
          </p:cNvSpPr>
          <p:nvPr/>
        </p:nvSpPr>
        <p:spPr bwMode="auto">
          <a:xfrm>
            <a:off x="107505" y="47163"/>
            <a:ext cx="2232248" cy="5735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eaLnBrk="1" fontAlgn="auto" hangingPunct="1">
              <a:spcAft>
                <a:spcPts val="0"/>
              </a:spcAft>
              <a:defRPr sz="4400">
                <a:latin typeface="+mj-lt"/>
                <a:ea typeface="+mj-ea"/>
                <a:cs typeface="+mj-cs"/>
              </a:defRPr>
            </a:lvl1pPr>
            <a:lvl2pPr algn="ctr">
              <a:defRPr sz="4400"/>
            </a:lvl2pPr>
            <a:lvl3pPr algn="ctr">
              <a:defRPr sz="4400"/>
            </a:lvl3pPr>
            <a:lvl4pPr algn="ctr">
              <a:defRPr sz="4400"/>
            </a:lvl4pPr>
            <a:lvl5pPr algn="ctr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r>
              <a:rPr lang="es-ES_tradnl" sz="3200" dirty="0"/>
              <a:t>Aula Virtual: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411760" y="50162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Clave </a:t>
            </a:r>
            <a:r>
              <a:rPr lang="es-ES_tradnl" dirty="0"/>
              <a:t>de </a:t>
            </a:r>
            <a:r>
              <a:rPr lang="es-ES_tradnl" dirty="0" smtClean="0"/>
              <a:t>matriculación general: Turismocanario2014</a:t>
            </a:r>
          </a:p>
          <a:p>
            <a:r>
              <a:rPr lang="es-ES_tradnl" dirty="0" smtClean="0"/>
              <a:t>Grupo La Laguna: laguna - Grupo </a:t>
            </a:r>
            <a:r>
              <a:rPr lang="es-ES_tradnl" dirty="0" err="1" smtClean="0"/>
              <a:t>Adeje</a:t>
            </a:r>
            <a:r>
              <a:rPr lang="es-ES_tradnl" dirty="0" smtClean="0"/>
              <a:t>: </a:t>
            </a:r>
            <a:r>
              <a:rPr lang="es-ES_tradnl" dirty="0" err="1" smtClean="0"/>
              <a:t>adeje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884" y="620688"/>
            <a:ext cx="5078612" cy="308741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935" y="2820691"/>
            <a:ext cx="5541963" cy="88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6 CuadroTexto"/>
          <p:cNvSpPr txBox="1">
            <a:spLocks noChangeArrowheads="1"/>
          </p:cNvSpPr>
          <p:nvPr/>
        </p:nvSpPr>
        <p:spPr bwMode="auto">
          <a:xfrm>
            <a:off x="146559" y="4053004"/>
            <a:ext cx="2064467" cy="369888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Horarios y tutorías</a:t>
            </a:r>
            <a:endParaRPr lang="es-ES_tradnl" sz="1800" b="1" u="sng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9792" y="4053004"/>
            <a:ext cx="6173738" cy="238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9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7 CuadroTexto"/>
          <p:cNvSpPr txBox="1">
            <a:spLocks noChangeArrowheads="1"/>
          </p:cNvSpPr>
          <p:nvPr/>
        </p:nvSpPr>
        <p:spPr bwMode="auto">
          <a:xfrm>
            <a:off x="0" y="27329"/>
            <a:ext cx="11045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Contacto:</a:t>
            </a:r>
            <a:endParaRPr lang="es-ES_tradnl" sz="1800" b="1" u="sng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93" y="476672"/>
            <a:ext cx="4943182" cy="33751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Imagen 9" descr="Códigos QR / Qr Co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217" y="1039962"/>
            <a:ext cx="348615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5430956" y="39458"/>
            <a:ext cx="352839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VCARD</a:t>
            </a:r>
          </a:p>
          <a:p>
            <a:pPr algn="just"/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una vez leído desde un móvil, permitirá al usuario obtener los datos de contacto para ser insertados en la </a:t>
            </a:r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guía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forma fácil y sencilla</a:t>
            </a:r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56193" y="4997946"/>
            <a:ext cx="2393728" cy="11079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Dirección URL</a:t>
            </a:r>
          </a:p>
          <a:p>
            <a:pPr algn="just"/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código una vez leído desde un móvil, permitirá al usuario visitar la página Web introducida desde su teléfono móvil de forma automática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572000" y="4905613"/>
            <a:ext cx="2088232" cy="12926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Teléfono</a:t>
            </a:r>
          </a:p>
          <a:p>
            <a:pPr algn="ctr"/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una vez leído desde un móvil, permitirá al usuario realizar una llamada al número introducido de forma automática.</a:t>
            </a:r>
            <a:endParaRPr lang="es-ES" dirty="0"/>
          </a:p>
        </p:txBody>
      </p:sp>
      <p:pic>
        <p:nvPicPr>
          <p:cNvPr id="15" name="Imagen 14" descr="Códigos QR / Qr Cod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723269"/>
            <a:ext cx="16573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 descr="Códigos QR / Qr Cod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23269"/>
            <a:ext cx="16573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30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6 CuadroTexto"/>
          <p:cNvSpPr txBox="1">
            <a:spLocks noChangeArrowheads="1"/>
          </p:cNvSpPr>
          <p:nvPr/>
        </p:nvSpPr>
        <p:spPr bwMode="auto">
          <a:xfrm>
            <a:off x="0" y="444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Contenidos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489" y="208624"/>
            <a:ext cx="7947813" cy="6551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23" y="44624"/>
            <a:ext cx="8994510" cy="5616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1"/>
          <p:cNvSpPr txBox="1">
            <a:spLocks noChangeArrowheads="1"/>
          </p:cNvSpPr>
          <p:nvPr/>
        </p:nvSpPr>
        <p:spPr bwMode="auto">
          <a:xfrm>
            <a:off x="323850" y="1844675"/>
            <a:ext cx="79200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sz="6600" b="1">
                <a:solidFill>
                  <a:srgbClr val="FF0000"/>
                </a:solidFill>
              </a:rPr>
              <a:t>¿dudas?</a:t>
            </a:r>
            <a:endParaRPr lang="es-ES" sz="6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120</Words>
  <Application>Microsoft Office PowerPoint</Application>
  <PresentationFormat>Presentación en pantalla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Tema de Office</vt:lpstr>
      <vt:lpstr>Presentación:  Sistemas de Información Contable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Presentación:  Contabilidad Financiera</dc:title>
  <dc:creator>Usuario</dc:creator>
  <cp:lastModifiedBy>Jose Ignacio González Gómez</cp:lastModifiedBy>
  <cp:revision>44</cp:revision>
  <dcterms:created xsi:type="dcterms:W3CDTF">2011-02-01T12:13:08Z</dcterms:created>
  <dcterms:modified xsi:type="dcterms:W3CDTF">2014-09-08T10:57:39Z</dcterms:modified>
</cp:coreProperties>
</file>